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9" r:id="rId10"/>
    <p:sldId id="265" r:id="rId11"/>
    <p:sldId id="270" r:id="rId12"/>
    <p:sldId id="271" r:id="rId13"/>
    <p:sldId id="272" r:id="rId14"/>
    <p:sldId id="275" r:id="rId15"/>
    <p:sldId id="273" r:id="rId16"/>
    <p:sldId id="274" r:id="rId17"/>
    <p:sldId id="267" r:id="rId18"/>
    <p:sldId id="268" r:id="rId19"/>
  </p:sldIdLst>
  <p:sldSz cx="18288000" cy="10287000"/>
  <p:notesSz cx="6858000" cy="9144000"/>
  <p:embeddedFontLst>
    <p:embeddedFont>
      <p:font typeface="DM Sans" pitchFamily="2" charset="77"/>
      <p:regular r:id="rId21"/>
      <p:bold r:id="rId22"/>
      <p:italic r:id="rId23"/>
      <p:boldItalic r:id="rId24"/>
    </p:embeddedFont>
    <p:embeddedFont>
      <p:font typeface="DM Sans Bold" pitchFamily="2" charset="77"/>
      <p:regular r:id="rId25"/>
      <p:bold r:id="rId26"/>
    </p:embeddedFont>
    <p:embeddedFont>
      <p:font typeface="DM Sans Italics" pitchFamily="2" charset="77"/>
      <p:regular r:id="rId27"/>
      <p:italic r:id="rId28"/>
    </p:embeddedFont>
    <p:embeddedFont>
      <p:font typeface="Now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593" autoAdjust="0"/>
  </p:normalViewPr>
  <p:slideViewPr>
    <p:cSldViewPr>
      <p:cViewPr varScale="1">
        <p:scale>
          <a:sx n="82" d="100"/>
          <a:sy n="82" d="100"/>
        </p:scale>
        <p:origin x="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3B44F-3B0D-3C41-8FBE-8268E0FDD24B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71C71-71CB-C64C-ACA1-2C38785A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73748" y="3625154"/>
            <a:ext cx="10959085" cy="172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PROJECT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748" y="8042643"/>
            <a:ext cx="7086191" cy="79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A Project Management Tool for Engineers</a:t>
            </a:r>
          </a:p>
          <a:p>
            <a:pPr>
              <a:lnSpc>
                <a:spcPts val="3131"/>
              </a:lnSpc>
            </a:pPr>
            <a:endParaRPr lang="en-US" sz="2545" spc="-5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3748" y="5337186"/>
            <a:ext cx="9659937" cy="17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PRISM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8865" y="1080859"/>
            <a:ext cx="957565" cy="67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sz="2151" spc="-43">
                <a:solidFill>
                  <a:srgbClr val="56AEFF"/>
                </a:solidFill>
                <a:latin typeface="DM Sans Italics"/>
              </a:rPr>
              <a:t>ProjectPRISM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73748" y="974988"/>
            <a:ext cx="864051" cy="891507"/>
          </a:xfrm>
          <a:custGeom>
            <a:avLst/>
            <a:gdLst/>
            <a:ahLst/>
            <a:cxnLst/>
            <a:rect l="l" t="t" r="r" b="b"/>
            <a:pathLst>
              <a:path w="864051" h="891507">
                <a:moveTo>
                  <a:pt x="0" y="0"/>
                </a:moveTo>
                <a:lnTo>
                  <a:pt x="864050" y="0"/>
                </a:lnTo>
                <a:lnTo>
                  <a:pt x="864050" y="891506"/>
                </a:lnTo>
                <a:lnTo>
                  <a:pt x="0" y="8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161163-70A2-74C2-A21F-8796B074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980944"/>
            <a:ext cx="10591800" cy="6868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220DA-51A8-3157-5614-A3679787DFEC}"/>
              </a:ext>
            </a:extLst>
          </p:cNvPr>
          <p:cNvSpPr txBox="1"/>
          <p:nvPr/>
        </p:nvSpPr>
        <p:spPr>
          <a:xfrm>
            <a:off x="1447800" y="1774988"/>
            <a:ext cx="15591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Project Prism invites new users to create their account effortlessly, with fields for personal details and role selection for tailored access.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FE54-BF34-9A75-7774-8D3CA622BB70}"/>
              </a:ext>
            </a:extLst>
          </p:cNvPr>
          <p:cNvSpPr txBox="1"/>
          <p:nvPr/>
        </p:nvSpPr>
        <p:spPr>
          <a:xfrm>
            <a:off x="1447800" y="850393"/>
            <a:ext cx="1798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Sign 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6F118-5949-FE64-F925-CE434FE2D93D}"/>
              </a:ext>
            </a:extLst>
          </p:cNvPr>
          <p:cNvSpPr txBox="1"/>
          <p:nvPr/>
        </p:nvSpPr>
        <p:spPr>
          <a:xfrm>
            <a:off x="1447800" y="850393"/>
            <a:ext cx="3703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Forgot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E1FB6-F1F1-8E3B-ADAF-D5DF02A25961}"/>
              </a:ext>
            </a:extLst>
          </p:cNvPr>
          <p:cNvSpPr txBox="1"/>
          <p:nvPr/>
        </p:nvSpPr>
        <p:spPr>
          <a:xfrm>
            <a:off x="1447800" y="1774988"/>
            <a:ext cx="14513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Project Prism provides a secure method for users to reset their passwords, ensuring account recovery is both simple and safe.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8BADB-A3B3-45DF-F356-BEF7DA506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41" y="2976583"/>
            <a:ext cx="10592718" cy="68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F552955-C82B-82D9-D350-B70BC9365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2981738"/>
            <a:ext cx="10588752" cy="6866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4A6882-273B-C99D-FC90-7312C5511625}"/>
              </a:ext>
            </a:extLst>
          </p:cNvPr>
          <p:cNvSpPr txBox="1"/>
          <p:nvPr/>
        </p:nvSpPr>
        <p:spPr>
          <a:xfrm>
            <a:off x="1447800" y="850393"/>
            <a:ext cx="2499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EC4-936A-190F-9169-A222589DC2C6}"/>
              </a:ext>
            </a:extLst>
          </p:cNvPr>
          <p:cNvSpPr txBox="1"/>
          <p:nvPr/>
        </p:nvSpPr>
        <p:spPr>
          <a:xfrm>
            <a:off x="1447800" y="1774988"/>
            <a:ext cx="12186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Prism presents a vibrant dashboard showcasing various projects, each with unique goals and summaries.</a:t>
            </a:r>
          </a:p>
        </p:txBody>
      </p:sp>
    </p:spTree>
    <p:extLst>
      <p:ext uri="{BB962C8B-B14F-4D97-AF65-F5344CB8AC3E}">
        <p14:creationId xmlns:p14="http://schemas.microsoft.com/office/powerpoint/2010/main" val="18913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B5F916B-5045-AEE8-4258-232BFF9C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52" y="2980944"/>
            <a:ext cx="10590296" cy="6867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2F8328-BF77-BDD8-C702-1BBD1CF693A9}"/>
              </a:ext>
            </a:extLst>
          </p:cNvPr>
          <p:cNvSpPr txBox="1"/>
          <p:nvPr/>
        </p:nvSpPr>
        <p:spPr>
          <a:xfrm>
            <a:off x="1447800" y="850393"/>
            <a:ext cx="3175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Kanban 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8A7EF-9B30-F678-D3F5-2878AD1EDDE2}"/>
              </a:ext>
            </a:extLst>
          </p:cNvPr>
          <p:cNvSpPr txBox="1"/>
          <p:nvPr/>
        </p:nvSpPr>
        <p:spPr>
          <a:xfrm>
            <a:off x="1447800" y="1774988"/>
            <a:ext cx="12186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Project Prism offers an organized Kanban board, streamlining project tracking from backlog to completion.</a:t>
            </a:r>
          </a:p>
        </p:txBody>
      </p:sp>
    </p:spTree>
    <p:extLst>
      <p:ext uri="{BB962C8B-B14F-4D97-AF65-F5344CB8AC3E}">
        <p14:creationId xmlns:p14="http://schemas.microsoft.com/office/powerpoint/2010/main" val="26530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2F8328-BF77-BDD8-C702-1BBD1CF693A9}"/>
              </a:ext>
            </a:extLst>
          </p:cNvPr>
          <p:cNvSpPr txBox="1"/>
          <p:nvPr/>
        </p:nvSpPr>
        <p:spPr>
          <a:xfrm>
            <a:off x="1447800" y="850393"/>
            <a:ext cx="1582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8A7EF-9B30-F678-D3F5-2878AD1EDDE2}"/>
              </a:ext>
            </a:extLst>
          </p:cNvPr>
          <p:cNvSpPr txBox="1"/>
          <p:nvPr/>
        </p:nvSpPr>
        <p:spPr>
          <a:xfrm>
            <a:off x="1447801" y="1774988"/>
            <a:ext cx="1581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 profile page in Project Prism is a personal space for users to update their details, with clear options to modify information or securely delete the account.</a:t>
            </a:r>
          </a:p>
        </p:txBody>
      </p:sp>
      <p:pic>
        <p:nvPicPr>
          <p:cNvPr id="7" name="Picture 6" descr="A screenshot of a login page&#10;&#10;Description automatically generated">
            <a:extLst>
              <a:ext uri="{FF2B5EF4-FFF2-40B4-BE49-F238E27FC236}">
                <a16:creationId xmlns:a16="http://schemas.microsoft.com/office/drawing/2014/main" id="{2CFF559B-B267-559A-D080-AE1C690D5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52" y="2980944"/>
            <a:ext cx="10590296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BE39A04-1C2C-BF6D-7437-4A10D4A89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52" y="2976511"/>
            <a:ext cx="10590296" cy="6867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E46137-2328-1750-B1CC-623EFE41CC07}"/>
              </a:ext>
            </a:extLst>
          </p:cNvPr>
          <p:cNvSpPr txBox="1"/>
          <p:nvPr/>
        </p:nvSpPr>
        <p:spPr>
          <a:xfrm>
            <a:off x="1447800" y="850393"/>
            <a:ext cx="393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Create Work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6B7F-2B6D-88AB-AD7C-424B34176B2F}"/>
              </a:ext>
            </a:extLst>
          </p:cNvPr>
          <p:cNvSpPr txBox="1"/>
          <p:nvPr/>
        </p:nvSpPr>
        <p:spPr>
          <a:xfrm>
            <a:off x="1447800" y="1774989"/>
            <a:ext cx="1615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Project Prism enables team collaboration by assigning tasks to developers and QA, ensuring clear communication and tracking of progress right from the creation of a work item.</a:t>
            </a:r>
          </a:p>
        </p:txBody>
      </p:sp>
    </p:spTree>
    <p:extLst>
      <p:ext uri="{BB962C8B-B14F-4D97-AF65-F5344CB8AC3E}">
        <p14:creationId xmlns:p14="http://schemas.microsoft.com/office/powerpoint/2010/main" val="140323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315AE28-2C00-D420-FAEC-D9B449D07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52" y="2980944"/>
            <a:ext cx="10590296" cy="6867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496CE1-099F-53A8-33E6-CBF4EC07F7BB}"/>
              </a:ext>
            </a:extLst>
          </p:cNvPr>
          <p:cNvSpPr txBox="1"/>
          <p:nvPr/>
        </p:nvSpPr>
        <p:spPr>
          <a:xfrm>
            <a:off x="1447800" y="850393"/>
            <a:ext cx="3594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Project settings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6F332-4F14-A3B8-EE56-BFE5F3040E90}"/>
              </a:ext>
            </a:extLst>
          </p:cNvPr>
          <p:cNvSpPr txBox="1"/>
          <p:nvPr/>
        </p:nvSpPr>
        <p:spPr>
          <a:xfrm>
            <a:off x="1447801" y="1774988"/>
            <a:ext cx="1581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In the settings, you can customize your project setup by naming your project, outlining its description, and adding team members with their respective roles.</a:t>
            </a:r>
          </a:p>
        </p:txBody>
      </p:sp>
    </p:spTree>
    <p:extLst>
      <p:ext uri="{BB962C8B-B14F-4D97-AF65-F5344CB8AC3E}">
        <p14:creationId xmlns:p14="http://schemas.microsoft.com/office/powerpoint/2010/main" val="27469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61735" y="2715310"/>
            <a:ext cx="8457192" cy="99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SUMMARY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1" y="3712274"/>
            <a:ext cx="982101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56495" y="4305300"/>
            <a:ext cx="9526715" cy="32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51" spc="308" dirty="0">
                <a:solidFill>
                  <a:srgbClr val="F5FFF5"/>
                </a:solidFill>
                <a:latin typeface="DM Sans"/>
              </a:rPr>
              <a:t>In conclusion, Project Prism is more than just a project management tool; it's a dynamic solution that enables engineering teams to collaborate seamlessly, visualize workflows effectively, and ultimately achieve project success.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50C394D3-D48A-CED7-DB3D-257B782A7147}"/>
              </a:ext>
            </a:extLst>
          </p:cNvPr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77978" y="4421776"/>
            <a:ext cx="10434893" cy="130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58867" y="974988"/>
            <a:ext cx="864051" cy="891507"/>
          </a:xfrm>
          <a:custGeom>
            <a:avLst/>
            <a:gdLst/>
            <a:ahLst/>
            <a:cxnLst/>
            <a:rect l="l" t="t" r="r" b="b"/>
            <a:pathLst>
              <a:path w="864051" h="891507">
                <a:moveTo>
                  <a:pt x="0" y="0"/>
                </a:moveTo>
                <a:lnTo>
                  <a:pt x="864051" y="0"/>
                </a:lnTo>
                <a:lnTo>
                  <a:pt x="864051" y="891506"/>
                </a:lnTo>
                <a:lnTo>
                  <a:pt x="0" y="89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55076" y="1080859"/>
            <a:ext cx="957565" cy="67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sz="2151" spc="-43">
                <a:solidFill>
                  <a:srgbClr val="56AEFF"/>
                </a:solidFill>
                <a:latin typeface="DM Sans Italics"/>
              </a:rPr>
              <a:t>ProjectPRISM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Our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About Us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Features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 Project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Technology Used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Summary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4875" y="3800332"/>
            <a:ext cx="2845162" cy="438105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3230" y="3800332"/>
            <a:ext cx="2845162" cy="4381054"/>
            <a:chOff x="0" y="0"/>
            <a:chExt cx="862412" cy="132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92085" y="4019889"/>
            <a:ext cx="2448475" cy="2438911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1585" y="3800332"/>
            <a:ext cx="2845162" cy="4381054"/>
            <a:chOff x="0" y="0"/>
            <a:chExt cx="862412" cy="13279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491005" y="4019889"/>
            <a:ext cx="2448475" cy="2438911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924875" y="818138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123230" y="818138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321585" y="818138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72142" y="6637150"/>
            <a:ext cx="2470628" cy="11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Vipul Shridhar Rajderkar</a:t>
            </a:r>
          </a:p>
          <a:p>
            <a:pPr algn="ctr">
              <a:lnSpc>
                <a:spcPts val="2972"/>
              </a:lnSpc>
            </a:pPr>
            <a:endParaRPr lang="en-US" sz="2477" spc="123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37038" y="6637150"/>
            <a:ext cx="1817546" cy="11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Sneha Yenduri</a:t>
            </a:r>
          </a:p>
          <a:p>
            <a:pPr algn="ctr">
              <a:lnSpc>
                <a:spcPts val="2972"/>
              </a:lnSpc>
            </a:pPr>
            <a:endParaRPr lang="en-US" sz="2477" spc="123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35393" y="6637150"/>
            <a:ext cx="1817546" cy="148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Pranay Prasad Pindi</a:t>
            </a:r>
          </a:p>
          <a:p>
            <a:pPr algn="ctr">
              <a:lnSpc>
                <a:spcPts val="2972"/>
              </a:lnSpc>
            </a:pPr>
            <a:endParaRPr lang="en-US" sz="2477" spc="123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2519173" y="3800332"/>
            <a:ext cx="2845162" cy="4381054"/>
            <a:chOff x="0" y="0"/>
            <a:chExt cx="862412" cy="13279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688593" y="4019889"/>
            <a:ext cx="2448475" cy="2438911"/>
            <a:chOff x="0" y="0"/>
            <a:chExt cx="6502400" cy="6477000"/>
          </a:xfrm>
        </p:grpSpPr>
        <p:sp>
          <p:nvSpPr>
            <p:cNvPr id="35" name="Freeform 3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12519173" y="8181386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3032981" y="6637150"/>
            <a:ext cx="1817546" cy="148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Joseph Joshi Aerrolla</a:t>
            </a:r>
          </a:p>
          <a:p>
            <a:pPr algn="ctr">
              <a:lnSpc>
                <a:spcPts val="2972"/>
              </a:lnSpc>
            </a:pPr>
            <a:endParaRPr lang="en-US" sz="2477" spc="123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3123219" y="4019889"/>
            <a:ext cx="2448475" cy="2438911"/>
            <a:chOff x="0" y="0"/>
            <a:chExt cx="6502400" cy="6477000"/>
          </a:xfrm>
        </p:grpSpPr>
        <p:sp>
          <p:nvSpPr>
            <p:cNvPr id="40" name="Freeform 4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62C3133-3B5B-DA5C-7297-9519B67F6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73" y="4125440"/>
            <a:ext cx="2231136" cy="2231136"/>
          </a:xfrm>
          <a:prstGeom prst="rect">
            <a:avLst/>
          </a:prstGeom>
        </p:spPr>
      </p:pic>
      <p:pic>
        <p:nvPicPr>
          <p:cNvPr id="47" name="Picture 46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42AF04EE-DB8D-E785-7B2B-0710C9B99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518" y="4120781"/>
            <a:ext cx="2229066" cy="2229066"/>
          </a:xfrm>
          <a:prstGeom prst="rect">
            <a:avLst/>
          </a:prstGeom>
        </p:spPr>
      </p:pic>
      <p:pic>
        <p:nvPicPr>
          <p:cNvPr id="49" name="Picture 48" descr="A person with a beard&#10;&#10;Description automatically generated">
            <a:extLst>
              <a:ext uri="{FF2B5EF4-FFF2-40B4-BE49-F238E27FC236}">
                <a16:creationId xmlns:a16="http://schemas.microsoft.com/office/drawing/2014/main" id="{6EE33D11-0A4B-FE5B-C17B-1DFBB288D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71" y="4120781"/>
            <a:ext cx="2231136" cy="2231136"/>
          </a:xfrm>
          <a:prstGeom prst="rect">
            <a:avLst/>
          </a:prstGeom>
        </p:spPr>
      </p:pic>
      <p:pic>
        <p:nvPicPr>
          <p:cNvPr id="46" name="Picture 45" descr="A person sitting on a bench&#10;&#10;Description automatically generated">
            <a:extLst>
              <a:ext uri="{FF2B5EF4-FFF2-40B4-BE49-F238E27FC236}">
                <a16:creationId xmlns:a16="http://schemas.microsoft.com/office/drawing/2014/main" id="{12CE4B07-52D5-D0AA-DD0B-758B0FC93D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99" y="4144229"/>
            <a:ext cx="2215064" cy="221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678264" y="3120521"/>
            <a:ext cx="8622682" cy="238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874166"/>
            <a:ext cx="6977998" cy="12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8330" y="3745489"/>
            <a:ext cx="8622682" cy="459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1"/>
              </a:lnSpc>
              <a:spcBef>
                <a:spcPct val="0"/>
              </a:spcBef>
            </a:pPr>
            <a:r>
              <a:rPr lang="en-US" sz="3262" dirty="0">
                <a:solidFill>
                  <a:srgbClr val="FFFFFF"/>
                </a:solidFill>
                <a:latin typeface="DM Sans"/>
              </a:rPr>
              <a:t>Project Prism stands as an advanced project management tool crafted to elevate the capabilities of engineering teams. Utilizing React and Node, this holistic platform delivers a seamless, productive, and adaptable space for teams to strategize, monitor, and oversee their projects with precision.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0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TECHNOLOGY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0" y="4937504"/>
            <a:ext cx="8808483" cy="130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85"/>
              </a:lnSpc>
              <a:spcBef>
                <a:spcPct val="0"/>
              </a:spcBef>
            </a:pPr>
            <a:r>
              <a:rPr lang="en-US" sz="2800" dirty="0">
                <a:solidFill>
                  <a:srgbClr val="EBE9DC"/>
                </a:solidFill>
                <a:effectLst/>
                <a:latin typeface="Wingdings" pitchFamily="2" charset="2"/>
              </a:rPr>
              <a:t> </a:t>
            </a:r>
            <a:r>
              <a:rPr lang="en-US" sz="2800" dirty="0">
                <a:solidFill>
                  <a:srgbClr val="EBE9DC"/>
                </a:solidFill>
                <a:effectLst/>
                <a:latin typeface="Helvetica" pitchFamily="2" charset="0"/>
              </a:rPr>
              <a:t>MongoDB – For Database</a:t>
            </a:r>
          </a:p>
          <a:p>
            <a:pPr marL="0" lvl="0" indent="0">
              <a:lnSpc>
                <a:spcPts val="5185"/>
              </a:lnSpc>
              <a:spcBef>
                <a:spcPct val="0"/>
              </a:spcBef>
            </a:pPr>
            <a:endParaRPr lang="en-US" sz="2800" dirty="0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CB413AD-7AC3-8FB6-409B-E7915A0742F7}"/>
              </a:ext>
            </a:extLst>
          </p:cNvPr>
          <p:cNvSpPr txBox="1"/>
          <p:nvPr/>
        </p:nvSpPr>
        <p:spPr>
          <a:xfrm>
            <a:off x="6096002" y="6136831"/>
            <a:ext cx="412284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EBE9DC"/>
                </a:solidFill>
                <a:effectLst/>
                <a:latin typeface="Wingdings" pitchFamily="2" charset="2"/>
              </a:rPr>
              <a:t> </a:t>
            </a:r>
            <a:r>
              <a:rPr lang="en-US" sz="2800" dirty="0">
                <a:solidFill>
                  <a:srgbClr val="EBE9DC"/>
                </a:solidFill>
                <a:effectLst/>
                <a:latin typeface="Helvetica" pitchFamily="2" charset="0"/>
              </a:rPr>
              <a:t>Backend –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69EDB8C-F579-0F4F-2F32-9A02834AEE99}"/>
              </a:ext>
            </a:extLst>
          </p:cNvPr>
          <p:cNvSpPr txBox="1"/>
          <p:nvPr/>
        </p:nvSpPr>
        <p:spPr>
          <a:xfrm>
            <a:off x="6095999" y="7336158"/>
            <a:ext cx="880848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EBE9DC"/>
                </a:solidFill>
                <a:effectLst/>
                <a:latin typeface="Wingdings" pitchFamily="2" charset="2"/>
              </a:rPr>
              <a:t> </a:t>
            </a:r>
            <a:r>
              <a:rPr lang="en-US" sz="2800" dirty="0">
                <a:solidFill>
                  <a:srgbClr val="EBE9DC"/>
                </a:solidFill>
                <a:effectLst/>
                <a:latin typeface="Helvetica" pitchFamily="2" charset="0"/>
              </a:rPr>
              <a:t>Frontend 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0E8EC-720C-D516-85AD-FC56C546BF78}"/>
              </a:ext>
            </a:extLst>
          </p:cNvPr>
          <p:cNvSpPr txBox="1"/>
          <p:nvPr/>
        </p:nvSpPr>
        <p:spPr>
          <a:xfrm>
            <a:off x="8519041" y="7332326"/>
            <a:ext cx="266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ReactJS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HTML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JavaScript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TypeScript   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F14C2-5A41-8654-AA53-F7A9B42BC2CA}"/>
              </a:ext>
            </a:extLst>
          </p:cNvPr>
          <p:cNvSpPr txBox="1"/>
          <p:nvPr/>
        </p:nvSpPr>
        <p:spPr>
          <a:xfrm>
            <a:off x="8519041" y="6136831"/>
            <a:ext cx="198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NodeJS 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>
                <a:solidFill>
                  <a:srgbClr val="EBE9DC"/>
                </a:solidFill>
                <a:effectLst/>
                <a:latin typeface="Helvetica" pitchFamily="2" charset="0"/>
              </a:rPr>
              <a:t>Express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08861" y="1398725"/>
            <a:ext cx="8457192" cy="99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7457" y="5632413"/>
            <a:ext cx="8166121" cy="202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93" spc="293" dirty="0">
                <a:solidFill>
                  <a:srgbClr val="F5FFF5"/>
                </a:solidFill>
                <a:latin typeface="DM Sans"/>
              </a:rPr>
              <a:t>Access a comprehensive overview of all your projects through a centralized dashboard. Monitor project progress instantly with a quick glance.</a:t>
            </a:r>
          </a:p>
        </p:txBody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516669" y="4173475"/>
            <a:ext cx="5007698" cy="9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8"/>
              </a:lnSpc>
            </a:pPr>
            <a:r>
              <a:rPr lang="en-US" sz="3207">
                <a:solidFill>
                  <a:srgbClr val="FFFFFF"/>
                </a:solidFill>
                <a:latin typeface="Now Bold"/>
              </a:rPr>
              <a:t>PROJECT DASHBOARD</a:t>
            </a:r>
          </a:p>
          <a:p>
            <a:pPr marL="0" lvl="0" indent="0" algn="ctr">
              <a:lnSpc>
                <a:spcPts val="3848"/>
              </a:lnSpc>
              <a:spcBef>
                <a:spcPct val="0"/>
              </a:spcBef>
            </a:pPr>
            <a:endParaRPr lang="en-US" sz="3207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8937457" y="5143500"/>
            <a:ext cx="8166121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38600" y="3059517"/>
            <a:ext cx="6139101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4400" dirty="0">
                <a:solidFill>
                  <a:srgbClr val="FFFFFF"/>
                </a:solidFill>
                <a:latin typeface="Now Bold"/>
              </a:rPr>
              <a:t>TASK MANAGEMENT</a:t>
            </a:r>
          </a:p>
          <a:p>
            <a:pPr marL="0" lvl="0" indent="0" algn="ctr">
              <a:lnSpc>
                <a:spcPts val="4202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67236" y="4500715"/>
            <a:ext cx="7477620" cy="253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93" spc="293" dirty="0">
                <a:solidFill>
                  <a:srgbClr val="F5FFF5"/>
                </a:solidFill>
                <a:latin typeface="DM Sans"/>
              </a:rPr>
              <a:t>Divide projects into individual Work items. Allocate these items to team members, establish priorities, and monitor real-time status updates.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3200400" y="4076700"/>
            <a:ext cx="8166121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12640" y="8477461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A5D5C1B-2B65-83B8-7BB9-CA3D017C79FD}"/>
              </a:ext>
            </a:extLst>
          </p:cNvPr>
          <p:cNvSpPr txBox="1"/>
          <p:nvPr/>
        </p:nvSpPr>
        <p:spPr>
          <a:xfrm>
            <a:off x="5904419" y="4152900"/>
            <a:ext cx="662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0BCABA-507E-5F26-5934-EB17FB015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980944"/>
            <a:ext cx="10591800" cy="6868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61436A-53EA-B5EE-135F-7C1C4EA3745C}"/>
              </a:ext>
            </a:extLst>
          </p:cNvPr>
          <p:cNvSpPr txBox="1"/>
          <p:nvPr/>
        </p:nvSpPr>
        <p:spPr>
          <a:xfrm>
            <a:off x="1447800" y="850393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46437-3251-4F7D-5738-47A786FC4F79}"/>
              </a:ext>
            </a:extLst>
          </p:cNvPr>
          <p:cNvSpPr txBox="1"/>
          <p:nvPr/>
        </p:nvSpPr>
        <p:spPr>
          <a:xfrm>
            <a:off x="1447801" y="1790700"/>
            <a:ext cx="1581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With a simple and secure login interface, Project Prism’s entry point keeps user experience at the forefront, offering quick links to signup for new users and password retrieval.</a:t>
            </a:r>
          </a:p>
        </p:txBody>
      </p:sp>
    </p:spTree>
    <p:extLst>
      <p:ext uri="{BB962C8B-B14F-4D97-AF65-F5344CB8AC3E}">
        <p14:creationId xmlns:p14="http://schemas.microsoft.com/office/powerpoint/2010/main" val="54666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408</Words>
  <Application>Microsoft Macintosh PowerPoint</Application>
  <PresentationFormat>Custom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DM Sans Italics</vt:lpstr>
      <vt:lpstr>Aptos</vt:lpstr>
      <vt:lpstr>Now Bold</vt:lpstr>
      <vt:lpstr>Arial</vt:lpstr>
      <vt:lpstr>Helvetica</vt:lpstr>
      <vt:lpstr>DM Sans Bold</vt:lpstr>
      <vt:lpstr>DM Sans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Pranay Prasad Pindi</cp:lastModifiedBy>
  <cp:revision>17</cp:revision>
  <dcterms:created xsi:type="dcterms:W3CDTF">2006-08-16T00:00:00Z</dcterms:created>
  <dcterms:modified xsi:type="dcterms:W3CDTF">2024-04-20T16:30:06Z</dcterms:modified>
  <dc:identifier>DAGC50psJdc</dc:identifier>
</cp:coreProperties>
</file>